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>
      <p:cViewPr>
        <p:scale>
          <a:sx n="114" d="100"/>
          <a:sy n="114" d="100"/>
        </p:scale>
        <p:origin x="-368" y="1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C57A3-42E1-9C88-6999-969C158633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59CF213-793D-191D-2845-43A92980FB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91648E-E6D4-6CB7-1EA5-6894E752B9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7DBCA-EDFC-3642-A243-D0AB3F1F6345}" type="datetimeFigureOut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3EE2D4-555B-1CEE-7C50-408F040F3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56C9BA-225B-FC84-9572-FE3D2A6A0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D32A1-DA05-F041-9F14-5103666D4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86320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990A4-67AA-F106-266C-D245A04B2C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BF9481-0C89-0490-A623-E249565C80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19A74C-CF44-AF59-7468-54299475E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7DBCA-EDFC-3642-A243-D0AB3F1F6345}" type="datetimeFigureOut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00273-FED8-81F0-D170-46D0F76BB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DA9B15-00AC-8AC6-E5F2-ECE89F8F55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D32A1-DA05-F041-9F14-5103666D4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886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4B8D7F-73CC-E335-8A6F-D485B6EF6C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233450-F2B9-DA0C-E4E8-FB623FB9A7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97CB1-354E-3647-729F-9DCD34FEA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7DBCA-EDFC-3642-A243-D0AB3F1F6345}" type="datetimeFigureOut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9132BD-C9D6-64B9-FF9B-2A81C531C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C9CA0B-C59F-4294-4627-8F5C9B563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D32A1-DA05-F041-9F14-5103666D4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0388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C98FE-A4B6-EBCD-FDF5-6DF46F8B4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B36C79-DF32-A38B-7699-42C7E84DF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F6B250-6DDB-2F8C-4E00-24AAF8D2B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7DBCA-EDFC-3642-A243-D0AB3F1F6345}" type="datetimeFigureOut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EBF34-7D5A-9CC2-6D1E-D597F0E02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632D02-776B-B613-33F6-DFCF590EFF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D32A1-DA05-F041-9F14-5103666D4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0465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E914B-FAB5-664C-3841-E79B19E823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A3D822-01CE-D2AF-E6D4-D61A43C370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F99390-8810-F4EB-B8E0-DD689A944C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7DBCA-EDFC-3642-A243-D0AB3F1F6345}" type="datetimeFigureOut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F03435-1F6B-E223-EA0E-CA198410C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F9E067-CC30-9AEC-9500-3E9EF93AF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D32A1-DA05-F041-9F14-5103666D4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4490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FB38B-06A6-262F-5114-F05DF280E2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599024-BD1B-6A9E-59C1-DF48D003E59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BC9552-8B7E-0D5E-8BA8-011C3656D7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8B9EA-F2DC-2DFB-5D2C-4A1DF830C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7DBCA-EDFC-3642-A243-D0AB3F1F6345}" type="datetimeFigureOut">
              <a:rPr lang="en-US" smtClean="0"/>
              <a:t>9/17/24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B59E05-5682-E883-B704-B3EB91233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37A754-447F-1257-E171-88A675F82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D32A1-DA05-F041-9F14-5103666D4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692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88E6C5-2FD8-46A1-AEB5-DE2E93E11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8C5406-09A7-A571-05FD-09454FA7B9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B24A54-0DCC-5E2A-0B1F-FAD7A0C49F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EC080A1-6D15-2D5F-446E-C6A4C881B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53752B-C142-7FE5-4A9E-D2C177B4B7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4D600B9-BFAC-6A0C-C0FF-9994F063F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7DBCA-EDFC-3642-A243-D0AB3F1F6345}" type="datetimeFigureOut">
              <a:rPr lang="en-US" smtClean="0"/>
              <a:t>9/17/24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4CC3C3-DBAA-30FB-FCB0-74C3CEE1F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BF60CD1-4218-7194-20BC-BBB7F0367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D32A1-DA05-F041-9F14-5103666D4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922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E5A154-BF5B-2F79-F864-8026FC0AB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02D22D-9CD1-9912-10C2-4D9670C32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7DBCA-EDFC-3642-A243-D0AB3F1F6345}" type="datetimeFigureOut">
              <a:rPr lang="en-US" smtClean="0"/>
              <a:t>9/17/24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1F7A1F-D3F9-11A1-309A-913E61A32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D6C46D-FC34-752D-3212-2EBD739F3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D32A1-DA05-F041-9F14-5103666D4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8765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F66A4D-378D-8EEC-4971-C27A03ECA8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7DBCA-EDFC-3642-A243-D0AB3F1F6345}" type="datetimeFigureOut">
              <a:rPr lang="en-US" smtClean="0"/>
              <a:t>9/17/24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32EF4A-5DC9-9DA2-7F75-8104F7FC2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6716E6-8BAE-082A-9675-F6AB60ACA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D32A1-DA05-F041-9F14-5103666D4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850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45D3B-E7AB-3B6D-7954-352055268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FEF5B1-3953-3A8C-F6B9-9AE54965D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EF99CD-9C82-FBC1-EC3D-CBA6706841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DCE667-789A-E40F-A35E-02E1DD248F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7DBCA-EDFC-3642-A243-D0AB3F1F6345}" type="datetimeFigureOut">
              <a:rPr lang="en-US" smtClean="0"/>
              <a:t>9/17/24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C9AF2C-D3F3-FDCC-BD08-60F94E861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418457-982C-1972-941A-0C7D40023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D32A1-DA05-F041-9F14-5103666D4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5388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D85E4-F5EE-76DE-16DE-FDE86CB338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286180-0E54-382E-EAA2-B571D9B7CC1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68329-D855-2489-195D-CC77DB535B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806783-CBC2-3271-7858-C5D83CCF59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7DBCA-EDFC-3642-A243-D0AB3F1F6345}" type="datetimeFigureOut">
              <a:rPr lang="en-US" smtClean="0"/>
              <a:t>9/17/24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404C62-04DA-02DB-013D-5544D15A6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6A1A71F-99F4-EC75-F1FD-BB86ED890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5D32A1-DA05-F041-9F14-5103666D4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822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E982CBC-BF66-2797-E90C-27D8BC0FA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26E0EF-490B-6842-5D72-254169A01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7EB377-F10C-5DB0-94F0-55C2D5D5F3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B7DBCA-EDFC-3642-A243-D0AB3F1F6345}" type="datetimeFigureOut">
              <a:rPr lang="en-US" smtClean="0"/>
              <a:t>9/17/24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9D74B3-29F4-A7CD-F7A2-D18B23ED6A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B76873-9667-4FB2-6BAF-251EEDBE9F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F5D32A1-DA05-F041-9F14-5103666D46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47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6B6A1-AC32-71BE-B2ED-2CE7B07304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James data fits</a:t>
            </a:r>
          </a:p>
        </p:txBody>
      </p:sp>
    </p:spTree>
    <p:extLst>
      <p:ext uri="{BB962C8B-B14F-4D97-AF65-F5344CB8AC3E}">
        <p14:creationId xmlns:p14="http://schemas.microsoft.com/office/powerpoint/2010/main" val="11234511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F03C15-BBC7-E93A-F610-4D65400C4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4024" y="0"/>
            <a:ext cx="3823952" cy="38239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8E50F5-E8D0-3B4F-63A5-D96EB35117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472" y="0"/>
            <a:ext cx="4052552" cy="303941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985020A-E76B-D6AB-164E-12310073E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121" y="3039414"/>
            <a:ext cx="3579254" cy="35792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3ADD171-E3E4-D344-FE0A-F1497DAB1A65}"/>
              </a:ext>
            </a:extLst>
          </p:cNvPr>
          <p:cNvSpPr txBox="1"/>
          <p:nvPr/>
        </p:nvSpPr>
        <p:spPr>
          <a:xfrm>
            <a:off x="9865895" y="565484"/>
            <a:ext cx="120417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Rtot:1279</a:t>
            </a:r>
          </a:p>
          <a:p>
            <a:r>
              <a:rPr lang="en-US" dirty="0"/>
              <a:t>nonbinder</a:t>
            </a:r>
          </a:p>
        </p:txBody>
      </p:sp>
    </p:spTree>
    <p:extLst>
      <p:ext uri="{BB962C8B-B14F-4D97-AF65-F5344CB8AC3E}">
        <p14:creationId xmlns:p14="http://schemas.microsoft.com/office/powerpoint/2010/main" val="4560795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D2A686-25A3-7E4A-87A0-F215547D40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1204" y="282264"/>
            <a:ext cx="3952741" cy="395274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EAE28FD-B98F-2B0C-2EB9-3B5FCE2580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90" y="127718"/>
            <a:ext cx="4019636" cy="30147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7EE4E3-E635-D2CF-DBE4-0B48A691B1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935" y="3142445"/>
            <a:ext cx="3267122" cy="326712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A0BA02-188F-E13E-033F-250BE119310A}"/>
              </a:ext>
            </a:extLst>
          </p:cNvPr>
          <p:cNvSpPr txBox="1"/>
          <p:nvPr/>
        </p:nvSpPr>
        <p:spPr>
          <a:xfrm>
            <a:off x="9865895" y="565484"/>
            <a:ext cx="14595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Rtot:1279</a:t>
            </a:r>
          </a:p>
          <a:p>
            <a:r>
              <a:rPr lang="en-US" dirty="0"/>
              <a:t>Kon=7.5e5</a:t>
            </a:r>
          </a:p>
          <a:p>
            <a:r>
              <a:rPr lang="en-US" dirty="0"/>
              <a:t>Koff=7.34e-2</a:t>
            </a:r>
          </a:p>
          <a:p>
            <a:r>
              <a:rPr lang="en-US" dirty="0"/>
              <a:t>KD=97.9nM</a:t>
            </a:r>
          </a:p>
        </p:txBody>
      </p:sp>
    </p:spTree>
    <p:extLst>
      <p:ext uri="{BB962C8B-B14F-4D97-AF65-F5344CB8AC3E}">
        <p14:creationId xmlns:p14="http://schemas.microsoft.com/office/powerpoint/2010/main" val="4228510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B92286-D541-D333-4AA4-7955AAD35B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7958" y="233698"/>
            <a:ext cx="3670479" cy="36704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01C2FA2-DFCD-5997-6C33-4E78843EE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64" y="0"/>
            <a:ext cx="4073301" cy="30549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AFF461-2FFA-51AB-E78B-6ACA8837F1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563" y="3054976"/>
            <a:ext cx="3568701" cy="356870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53D064E-EEAC-38E5-5217-FB3A26B0AF48}"/>
              </a:ext>
            </a:extLst>
          </p:cNvPr>
          <p:cNvSpPr txBox="1"/>
          <p:nvPr/>
        </p:nvSpPr>
        <p:spPr>
          <a:xfrm>
            <a:off x="9865895" y="565484"/>
            <a:ext cx="14595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Rtot:11394</a:t>
            </a:r>
          </a:p>
          <a:p>
            <a:r>
              <a:rPr lang="en-US" dirty="0"/>
              <a:t>Kon=6.58e5</a:t>
            </a:r>
          </a:p>
          <a:p>
            <a:r>
              <a:rPr lang="en-US" dirty="0"/>
              <a:t>Koff=5.45e-3</a:t>
            </a:r>
          </a:p>
          <a:p>
            <a:r>
              <a:rPr lang="en-US" dirty="0"/>
              <a:t>KD=8.29nM</a:t>
            </a:r>
          </a:p>
        </p:txBody>
      </p:sp>
    </p:spTree>
    <p:extLst>
      <p:ext uri="{BB962C8B-B14F-4D97-AF65-F5344CB8AC3E}">
        <p14:creationId xmlns:p14="http://schemas.microsoft.com/office/powerpoint/2010/main" val="29317293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F034F74-0CD6-720C-7094-75C439C54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102" y="286556"/>
            <a:ext cx="3463343" cy="34633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9058CB9-2082-31BE-F9E8-A51F368B8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350" y="132009"/>
            <a:ext cx="3757053" cy="28177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E93C87-70E4-5202-5BB1-8F25CDE3D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350" y="2963750"/>
            <a:ext cx="3724141" cy="37241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AA57E1-5122-55C0-3E40-7619F4E5B1B1}"/>
              </a:ext>
            </a:extLst>
          </p:cNvPr>
          <p:cNvSpPr txBox="1"/>
          <p:nvPr/>
        </p:nvSpPr>
        <p:spPr>
          <a:xfrm>
            <a:off x="9646954" y="526848"/>
            <a:ext cx="14595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Rtot:1279</a:t>
            </a:r>
          </a:p>
          <a:p>
            <a:r>
              <a:rPr lang="en-US" dirty="0"/>
              <a:t>Kon=4.97e5</a:t>
            </a:r>
          </a:p>
          <a:p>
            <a:r>
              <a:rPr lang="en-US" dirty="0"/>
              <a:t>Koff=5.63e-4</a:t>
            </a:r>
          </a:p>
          <a:p>
            <a:r>
              <a:rPr lang="en-US" dirty="0"/>
              <a:t>KD=1.13nM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6A25572-F0A0-DC63-8833-ECC52D94C0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8245" y="4277402"/>
            <a:ext cx="7772400" cy="109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3211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425514-633D-FD98-0B11-C90E2F6CD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7813" y="469558"/>
            <a:ext cx="3429000" cy="3429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6EFD0F8-58E1-40F2-EE6F-36AF22DB1C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238" y="259493"/>
            <a:ext cx="3838832" cy="28791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20BFEE-04B9-9212-4731-0B5A907791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279" y="3575223"/>
            <a:ext cx="3004750" cy="3004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B605E2-5493-5DAC-7527-9BB42E85780B}"/>
              </a:ext>
            </a:extLst>
          </p:cNvPr>
          <p:cNvSpPr txBox="1"/>
          <p:nvPr/>
        </p:nvSpPr>
        <p:spPr>
          <a:xfrm>
            <a:off x="9865895" y="565484"/>
            <a:ext cx="15297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Rtot:1670288</a:t>
            </a:r>
          </a:p>
          <a:p>
            <a:r>
              <a:rPr lang="en-US" dirty="0"/>
              <a:t>nonbinder</a:t>
            </a:r>
          </a:p>
        </p:txBody>
      </p:sp>
    </p:spTree>
    <p:extLst>
      <p:ext uri="{BB962C8B-B14F-4D97-AF65-F5344CB8AC3E}">
        <p14:creationId xmlns:p14="http://schemas.microsoft.com/office/powerpoint/2010/main" val="8425786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21214A-04BF-8A1F-8EDF-5CE283E35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689" y="172997"/>
            <a:ext cx="3707026" cy="3707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D1F57E-38E3-7828-5730-882F8F6A57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308" y="271852"/>
            <a:ext cx="3641120" cy="27308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9F634E8-2823-2999-6F30-28557BE28921}"/>
              </a:ext>
            </a:extLst>
          </p:cNvPr>
          <p:cNvSpPr txBox="1"/>
          <p:nvPr/>
        </p:nvSpPr>
        <p:spPr>
          <a:xfrm>
            <a:off x="9865895" y="565484"/>
            <a:ext cx="15297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Rtot:1670228</a:t>
            </a:r>
          </a:p>
          <a:p>
            <a:r>
              <a:rPr lang="en-US" dirty="0"/>
              <a:t>Kon=7.5e5</a:t>
            </a:r>
          </a:p>
          <a:p>
            <a:r>
              <a:rPr lang="en-US" dirty="0"/>
              <a:t>Koff=7.34e-2</a:t>
            </a:r>
          </a:p>
          <a:p>
            <a:r>
              <a:rPr lang="en-US" dirty="0"/>
              <a:t>KD=97.9nM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A9DC8C3-04BA-A4E5-1115-569A689E8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708" y="3429000"/>
            <a:ext cx="3128319" cy="312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9626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E01856-379F-4F18-9523-3A0347BDB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3303" y="228600"/>
            <a:ext cx="3917092" cy="39170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748F51-87F8-3BCF-72B5-47B5C59B8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64" y="74141"/>
            <a:ext cx="4423719" cy="331778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30B085-6691-FEF3-F996-F8D622D89C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64" y="3466071"/>
            <a:ext cx="3286898" cy="32868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3E14F1-C686-2C33-45E9-36C05613AD63}"/>
              </a:ext>
            </a:extLst>
          </p:cNvPr>
          <p:cNvSpPr txBox="1"/>
          <p:nvPr/>
        </p:nvSpPr>
        <p:spPr>
          <a:xfrm>
            <a:off x="9865895" y="565484"/>
            <a:ext cx="15297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Rtot:1670228</a:t>
            </a:r>
          </a:p>
          <a:p>
            <a:r>
              <a:rPr lang="en-US" dirty="0"/>
              <a:t>Kon=6.58e5</a:t>
            </a:r>
          </a:p>
          <a:p>
            <a:r>
              <a:rPr lang="en-US" dirty="0"/>
              <a:t>Koff=5.45e-3</a:t>
            </a:r>
          </a:p>
          <a:p>
            <a:r>
              <a:rPr lang="en-US" dirty="0"/>
              <a:t>KD=8.29nM</a:t>
            </a:r>
          </a:p>
        </p:txBody>
      </p:sp>
    </p:spTree>
    <p:extLst>
      <p:ext uri="{BB962C8B-B14F-4D97-AF65-F5344CB8AC3E}">
        <p14:creationId xmlns:p14="http://schemas.microsoft.com/office/powerpoint/2010/main" val="2137062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83F5DF-3ABF-C0B0-906C-4F3B133CBD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158" y="321277"/>
            <a:ext cx="4030362" cy="403036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00C5820-DA58-DAB5-317E-A3D0716610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127"/>
            <a:ext cx="4304957" cy="32287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E08763-546E-156B-A4BE-83C3DEB699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772" y="3254462"/>
            <a:ext cx="3489411" cy="348941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980018-BAD8-2146-144B-FA218072DBEC}"/>
              </a:ext>
            </a:extLst>
          </p:cNvPr>
          <p:cNvSpPr txBox="1"/>
          <p:nvPr/>
        </p:nvSpPr>
        <p:spPr>
          <a:xfrm>
            <a:off x="9646954" y="526848"/>
            <a:ext cx="152977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Rtot:1670228</a:t>
            </a:r>
          </a:p>
          <a:p>
            <a:r>
              <a:rPr lang="en-US" dirty="0"/>
              <a:t>Kon=4.97e5</a:t>
            </a:r>
          </a:p>
          <a:p>
            <a:r>
              <a:rPr lang="en-US" dirty="0"/>
              <a:t>Koff=5.63e-4</a:t>
            </a:r>
          </a:p>
          <a:p>
            <a:r>
              <a:rPr lang="en-US" dirty="0"/>
              <a:t>KD=1.13nM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EB2E699-1712-770C-BAD7-701A985DE5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04955" y="5130824"/>
            <a:ext cx="6692159" cy="106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137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A0C1D3-885D-D91B-E634-53749615CE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6152" y="218884"/>
            <a:ext cx="2940204" cy="22051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02ED90-6EDA-3F97-EB5C-686754540C6D}"/>
              </a:ext>
            </a:extLst>
          </p:cNvPr>
          <p:cNvSpPr txBox="1"/>
          <p:nvPr/>
        </p:nvSpPr>
        <p:spPr>
          <a:xfrm>
            <a:off x="6655419" y="2403768"/>
            <a:ext cx="14886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Rtot:107477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BDBAB5-B236-193E-97D9-D0BBD6878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875" y="198615"/>
            <a:ext cx="2940204" cy="22051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24A654-CF9C-F25B-C6FF-E8EC0129EC60}"/>
              </a:ext>
            </a:extLst>
          </p:cNvPr>
          <p:cNvSpPr txBox="1"/>
          <p:nvPr/>
        </p:nvSpPr>
        <p:spPr>
          <a:xfrm>
            <a:off x="3919654" y="2364760"/>
            <a:ext cx="13771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Rtot:11394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55A03D6-AC0A-4A75-F843-DE1D9A6E64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398" y="198615"/>
            <a:ext cx="2735767" cy="205182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49804AC-4D6E-0296-9E30-5F1C68A3FBC0}"/>
              </a:ext>
            </a:extLst>
          </p:cNvPr>
          <p:cNvSpPr txBox="1"/>
          <p:nvPr/>
        </p:nvSpPr>
        <p:spPr>
          <a:xfrm>
            <a:off x="1096538" y="2325751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Rtot:1279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03783F-426B-364C-682F-482A01AD77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2471" y="154706"/>
            <a:ext cx="2852856" cy="213964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6F9542A-0C0E-438D-82F0-68708232D599}"/>
              </a:ext>
            </a:extLst>
          </p:cNvPr>
          <p:cNvSpPr txBox="1"/>
          <p:nvPr/>
        </p:nvSpPr>
        <p:spPr>
          <a:xfrm>
            <a:off x="9502696" y="2510417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Rtot: 1670228</a:t>
            </a:r>
          </a:p>
        </p:txBody>
      </p:sp>
    </p:spTree>
    <p:extLst>
      <p:ext uri="{BB962C8B-B14F-4D97-AF65-F5344CB8AC3E}">
        <p14:creationId xmlns:p14="http://schemas.microsoft.com/office/powerpoint/2010/main" val="2041577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66A7B54-0DED-A198-9947-EB337E47B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2519" y="2426785"/>
            <a:ext cx="4351338" cy="4351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213F06-93EA-FB9D-6227-A359BEA3A8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48" y="138280"/>
            <a:ext cx="4387627" cy="32907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B31363-2A07-6B4C-B0C6-EE71A9ACF1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48" y="3429000"/>
            <a:ext cx="3290720" cy="329072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38F184C-4A3E-42CD-B74A-0AA3EF32F4CF}"/>
              </a:ext>
            </a:extLst>
          </p:cNvPr>
          <p:cNvSpPr txBox="1"/>
          <p:nvPr/>
        </p:nvSpPr>
        <p:spPr>
          <a:xfrm>
            <a:off x="9865895" y="565484"/>
            <a:ext cx="14063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Rtot:107477</a:t>
            </a:r>
          </a:p>
          <a:p>
            <a:r>
              <a:rPr lang="en-US" dirty="0"/>
              <a:t>nonbinder</a:t>
            </a:r>
          </a:p>
        </p:txBody>
      </p:sp>
    </p:spTree>
    <p:extLst>
      <p:ext uri="{BB962C8B-B14F-4D97-AF65-F5344CB8AC3E}">
        <p14:creationId xmlns:p14="http://schemas.microsoft.com/office/powerpoint/2010/main" val="3905265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F82D215-4A0D-020D-D9EA-EA26F29385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4636" y="294312"/>
            <a:ext cx="3910153" cy="39101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DDD340-635A-8440-2014-834C22A437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" y="106680"/>
            <a:ext cx="4117243" cy="30879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CA379B-5BA9-4EA3-E29C-77473911F8E2}"/>
              </a:ext>
            </a:extLst>
          </p:cNvPr>
          <p:cNvSpPr txBox="1"/>
          <p:nvPr/>
        </p:nvSpPr>
        <p:spPr>
          <a:xfrm>
            <a:off x="9865895" y="565484"/>
            <a:ext cx="14595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Rtot:107477</a:t>
            </a:r>
          </a:p>
          <a:p>
            <a:r>
              <a:rPr lang="en-US" dirty="0"/>
              <a:t>Kon=7.5e5</a:t>
            </a:r>
          </a:p>
          <a:p>
            <a:r>
              <a:rPr lang="en-US" dirty="0"/>
              <a:t>Koff=7.34e-2</a:t>
            </a:r>
          </a:p>
          <a:p>
            <a:r>
              <a:rPr lang="en-US" dirty="0"/>
              <a:t>KD=97.9nM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B736E6C-314C-7BEB-FB9D-D7E465759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81" y="3330099"/>
            <a:ext cx="3290619" cy="329061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DBA48EE-9735-42FA-2BD4-9C7DAC4728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4450" y="5617828"/>
            <a:ext cx="7772400" cy="100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2274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997B275-C10E-998A-1525-0932309C6F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700" y="127000"/>
            <a:ext cx="4330700" cy="4330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D66060-B7CA-55B7-6D3C-381195219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182533" cy="3136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0E8872B-08F5-DDA6-AC58-891627DB00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9617" y="3289300"/>
            <a:ext cx="3388783" cy="33887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99D7668-0F0F-B516-CF07-56ADEAC95F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5966" y="5143500"/>
            <a:ext cx="7772400" cy="135810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6B809FF-8C37-5001-D341-D224AC1BF3D8}"/>
              </a:ext>
            </a:extLst>
          </p:cNvPr>
          <p:cNvSpPr txBox="1"/>
          <p:nvPr/>
        </p:nvSpPr>
        <p:spPr>
          <a:xfrm>
            <a:off x="9865895" y="565484"/>
            <a:ext cx="14595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Rtot:107477</a:t>
            </a:r>
          </a:p>
          <a:p>
            <a:r>
              <a:rPr lang="en-US" dirty="0"/>
              <a:t>Kon=6.58e5</a:t>
            </a:r>
          </a:p>
          <a:p>
            <a:r>
              <a:rPr lang="en-US" dirty="0"/>
              <a:t>Koff=5.45e-3</a:t>
            </a:r>
          </a:p>
          <a:p>
            <a:r>
              <a:rPr lang="en-US" dirty="0"/>
              <a:t>KD=8.29nM</a:t>
            </a:r>
          </a:p>
        </p:txBody>
      </p:sp>
    </p:spTree>
    <p:extLst>
      <p:ext uri="{BB962C8B-B14F-4D97-AF65-F5344CB8AC3E}">
        <p14:creationId xmlns:p14="http://schemas.microsoft.com/office/powerpoint/2010/main" val="32337123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B88B8E-1DE4-E764-247D-9C80BA7F17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27000"/>
            <a:ext cx="4406900" cy="44069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5D34BC-C71D-315F-3C1A-C17370D827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419600" cy="33147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562503-3B26-0F9D-8756-7D0EA56A57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429000"/>
            <a:ext cx="3175000" cy="31750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E2DBCCE-C6C4-F1BC-7CE2-D87D963460B2}"/>
              </a:ext>
            </a:extLst>
          </p:cNvPr>
          <p:cNvSpPr txBox="1"/>
          <p:nvPr/>
        </p:nvSpPr>
        <p:spPr>
          <a:xfrm>
            <a:off x="9865895" y="565484"/>
            <a:ext cx="14595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Rtot:107477</a:t>
            </a:r>
          </a:p>
          <a:p>
            <a:r>
              <a:rPr lang="en-US" dirty="0"/>
              <a:t>Kon=4.97e5</a:t>
            </a:r>
          </a:p>
          <a:p>
            <a:r>
              <a:rPr lang="en-US" dirty="0"/>
              <a:t>Koff=5.63e-4</a:t>
            </a:r>
          </a:p>
          <a:p>
            <a:r>
              <a:rPr lang="en-US" dirty="0"/>
              <a:t>KD=1.13nM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16B6D28-21E7-84C2-D3E2-64EC01D261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0950" y="5353050"/>
            <a:ext cx="7772400" cy="1123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602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14B941F-703A-7C4A-5DB1-067AA491B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1826" y="373488"/>
            <a:ext cx="3888347" cy="38883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6B84BD-862F-4BAE-CA5A-A4DA0D173C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6062"/>
            <a:ext cx="3968482" cy="29763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86A8840-10FF-AD2C-0ED6-47C7D52325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744" y="3124200"/>
            <a:ext cx="3527738" cy="35277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28D6AA-FFDD-3C7E-D9A8-DA2984B40A29}"/>
              </a:ext>
            </a:extLst>
          </p:cNvPr>
          <p:cNvSpPr txBox="1"/>
          <p:nvPr/>
        </p:nvSpPr>
        <p:spPr>
          <a:xfrm>
            <a:off x="9865895" y="565484"/>
            <a:ext cx="12829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Rtot:11394</a:t>
            </a:r>
          </a:p>
          <a:p>
            <a:r>
              <a:rPr lang="en-US" dirty="0"/>
              <a:t>nonbinder</a:t>
            </a:r>
          </a:p>
        </p:txBody>
      </p:sp>
    </p:spTree>
    <p:extLst>
      <p:ext uri="{BB962C8B-B14F-4D97-AF65-F5344CB8AC3E}">
        <p14:creationId xmlns:p14="http://schemas.microsoft.com/office/powerpoint/2010/main" val="34373634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ADEE6EA-9CF7-D2C1-D3D9-18ED72E07F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2013" y="414003"/>
            <a:ext cx="3974473" cy="39744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627D6C-6E42-2C63-50BC-E73209A91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80" y="182183"/>
            <a:ext cx="4191715" cy="314378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A52B35-C7C7-5246-E9DB-5DA4F5EDC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210" y="3248964"/>
            <a:ext cx="3426853" cy="342685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67DEF6C-B969-4D73-86A1-DBA5AD23D666}"/>
              </a:ext>
            </a:extLst>
          </p:cNvPr>
          <p:cNvSpPr txBox="1"/>
          <p:nvPr/>
        </p:nvSpPr>
        <p:spPr>
          <a:xfrm>
            <a:off x="9865895" y="565484"/>
            <a:ext cx="14595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Rtot:11394</a:t>
            </a:r>
          </a:p>
          <a:p>
            <a:r>
              <a:rPr lang="en-US" dirty="0"/>
              <a:t>Kon=7.5e5</a:t>
            </a:r>
          </a:p>
          <a:p>
            <a:r>
              <a:rPr lang="en-US" dirty="0"/>
              <a:t>Koff=7.34e-2</a:t>
            </a:r>
          </a:p>
          <a:p>
            <a:r>
              <a:rPr lang="en-US" dirty="0"/>
              <a:t>KD=97.9nM</a:t>
            </a:r>
          </a:p>
        </p:txBody>
      </p:sp>
    </p:spTree>
    <p:extLst>
      <p:ext uri="{BB962C8B-B14F-4D97-AF65-F5344CB8AC3E}">
        <p14:creationId xmlns:p14="http://schemas.microsoft.com/office/powerpoint/2010/main" val="2234104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D6B2449-C192-B7CA-C585-BCFF0DE01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706" y="128789"/>
            <a:ext cx="4314423" cy="431442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8D4D6-C04D-EB4B-FEF0-67E1B7681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014175" cy="37606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2A77C5F-A855-28A1-52EE-D20FDB1393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440" y="3574961"/>
            <a:ext cx="3283039" cy="328303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2DC848F-9189-AF8C-F81D-D500EAB05A3E}"/>
              </a:ext>
            </a:extLst>
          </p:cNvPr>
          <p:cNvSpPr txBox="1"/>
          <p:nvPr/>
        </p:nvSpPr>
        <p:spPr>
          <a:xfrm>
            <a:off x="9865895" y="565484"/>
            <a:ext cx="14595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Rtot:11394</a:t>
            </a:r>
          </a:p>
          <a:p>
            <a:r>
              <a:rPr lang="en-US" dirty="0"/>
              <a:t>Kon=6.58e5</a:t>
            </a:r>
          </a:p>
          <a:p>
            <a:r>
              <a:rPr lang="en-US" dirty="0"/>
              <a:t>Koff=5.45e-3</a:t>
            </a:r>
          </a:p>
          <a:p>
            <a:r>
              <a:rPr lang="en-US" dirty="0"/>
              <a:t>KD=8.29nM</a:t>
            </a:r>
          </a:p>
        </p:txBody>
      </p:sp>
    </p:spTree>
    <p:extLst>
      <p:ext uri="{BB962C8B-B14F-4D97-AF65-F5344CB8AC3E}">
        <p14:creationId xmlns:p14="http://schemas.microsoft.com/office/powerpoint/2010/main" val="1938465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5142ED-A82D-F0D3-F31E-7016BE5EA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51338" y="99857"/>
            <a:ext cx="4351338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7AFAF25-8D41-BFCD-0589-E79A09D4E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351338" cy="32635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3929008-3256-255D-9A68-42E1D3D845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213" y="3429000"/>
            <a:ext cx="3232597" cy="323259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A6FCAF1-1A29-0592-989D-574635312B46}"/>
              </a:ext>
            </a:extLst>
          </p:cNvPr>
          <p:cNvSpPr txBox="1"/>
          <p:nvPr/>
        </p:nvSpPr>
        <p:spPr>
          <a:xfrm>
            <a:off x="9646954" y="526848"/>
            <a:ext cx="145956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Rtot:11394</a:t>
            </a:r>
          </a:p>
          <a:p>
            <a:r>
              <a:rPr lang="en-US" dirty="0"/>
              <a:t>Kon=4.97e5</a:t>
            </a:r>
          </a:p>
          <a:p>
            <a:r>
              <a:rPr lang="en-US" dirty="0"/>
              <a:t>Koff=5.63e-4</a:t>
            </a:r>
          </a:p>
          <a:p>
            <a:r>
              <a:rPr lang="en-US" dirty="0"/>
              <a:t>KD=1.13nM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DFEDC65-3286-4ECB-C39E-3475CFF7F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2944" y="5191494"/>
            <a:ext cx="7772400" cy="1091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7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4521</TotalTime>
  <Words>175</Words>
  <Application>Microsoft Macintosh PowerPoint</Application>
  <PresentationFormat>Widescreen</PresentationFormat>
  <Paragraphs>61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Office Theme</vt:lpstr>
      <vt:lpstr>James data fits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Luke Heirene</dc:creator>
  <cp:lastModifiedBy>Luke Heirene</cp:lastModifiedBy>
  <cp:revision>3</cp:revision>
  <dcterms:created xsi:type="dcterms:W3CDTF">2024-09-17T09:34:22Z</dcterms:created>
  <dcterms:modified xsi:type="dcterms:W3CDTF">2024-09-20T12:56:09Z</dcterms:modified>
</cp:coreProperties>
</file>